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3230F0A0-0773-4F4C-BFB5-D14ADDFF23BE}" type="datetimeFigureOut">
              <a:rPr lang="uk-UA" smtClean="0"/>
              <a:pPr/>
              <a:t>24.02.2021</a:t>
            </a:fld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uk-UA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9C287706-1759-413E-87F5-FA1CB210C40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0F0A0-0773-4F4C-BFB5-D14ADDFF23BE}" type="datetimeFigureOut">
              <a:rPr lang="uk-UA" smtClean="0"/>
              <a:pPr/>
              <a:t>24.02.2021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87706-1759-413E-87F5-FA1CB210C40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0F0A0-0773-4F4C-BFB5-D14ADDFF23BE}" type="datetimeFigureOut">
              <a:rPr lang="uk-UA" smtClean="0"/>
              <a:pPr/>
              <a:t>24.02.2021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87706-1759-413E-87F5-FA1CB210C40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230F0A0-0773-4F4C-BFB5-D14ADDFF23BE}" type="datetimeFigureOut">
              <a:rPr lang="uk-UA" smtClean="0"/>
              <a:pPr/>
              <a:t>24.02.2021</a:t>
            </a:fld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C287706-1759-413E-87F5-FA1CB210C407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3230F0A0-0773-4F4C-BFB5-D14ADDFF23BE}" type="datetimeFigureOut">
              <a:rPr lang="uk-UA" smtClean="0"/>
              <a:pPr/>
              <a:t>24.02.2021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uk-UA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9C287706-1759-413E-87F5-FA1CB210C40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0F0A0-0773-4F4C-BFB5-D14ADDFF23BE}" type="datetimeFigureOut">
              <a:rPr lang="uk-UA" smtClean="0"/>
              <a:pPr/>
              <a:t>24.02.2021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87706-1759-413E-87F5-FA1CB210C407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0F0A0-0773-4F4C-BFB5-D14ADDFF23BE}" type="datetimeFigureOut">
              <a:rPr lang="uk-UA" smtClean="0"/>
              <a:pPr/>
              <a:t>24.02.2021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87706-1759-413E-87F5-FA1CB210C407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230F0A0-0773-4F4C-BFB5-D14ADDFF23BE}" type="datetimeFigureOut">
              <a:rPr lang="uk-UA" smtClean="0"/>
              <a:pPr/>
              <a:t>24.02.2021</a:t>
            </a:fld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C287706-1759-413E-87F5-FA1CB210C407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0F0A0-0773-4F4C-BFB5-D14ADDFF23BE}" type="datetimeFigureOut">
              <a:rPr lang="uk-UA" smtClean="0"/>
              <a:pPr/>
              <a:t>24.02.2021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87706-1759-413E-87F5-FA1CB210C40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230F0A0-0773-4F4C-BFB5-D14ADDFF23BE}" type="datetimeFigureOut">
              <a:rPr lang="uk-UA" smtClean="0"/>
              <a:pPr/>
              <a:t>24.02.2021</a:t>
            </a:fld>
            <a:endParaRPr lang="uk-UA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C287706-1759-413E-87F5-FA1CB210C407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230F0A0-0773-4F4C-BFB5-D14ADDFF23BE}" type="datetimeFigureOut">
              <a:rPr lang="uk-UA" smtClean="0"/>
              <a:pPr/>
              <a:t>24.02.2021</a:t>
            </a:fld>
            <a:endParaRPr lang="uk-UA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C287706-1759-413E-87F5-FA1CB210C407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230F0A0-0773-4F4C-BFB5-D14ADDFF23BE}" type="datetimeFigureOut">
              <a:rPr lang="uk-UA" smtClean="0"/>
              <a:pPr/>
              <a:t>24.02.2021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C287706-1759-413E-87F5-FA1CB210C407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1214422"/>
            <a:ext cx="4500594" cy="2500330"/>
          </a:xfrm>
        </p:spPr>
        <p:txBody>
          <a:bodyPr>
            <a:normAutofit fontScale="25000" lnSpcReduction="20000"/>
          </a:bodyPr>
          <a:lstStyle/>
          <a:p>
            <a:r>
              <a:rPr lang="uk-UA" sz="2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 маловідомих фактів з життя Лесі Українки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pic>
        <p:nvPicPr>
          <p:cNvPr id="1026" name="Picture 2" descr="10 маловідомих фактів з життя Лесі Україн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285728"/>
            <a:ext cx="4067175" cy="58102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7290" y="714356"/>
            <a:ext cx="7215238" cy="3446950"/>
          </a:xfrm>
        </p:spPr>
        <p:txBody>
          <a:bodyPr>
            <a:normAutofit fontScale="90000"/>
          </a:bodyPr>
          <a:lstStyle/>
          <a:p>
            <a:pPr algn="just"/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Зараз в Україні не залишилось жодного нащадка Лесі Українки. У Швейцарії проживає </a:t>
            </a:r>
            <a:r>
              <a:rPr lang="uk-UA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Роберто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Гааб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– внучатий племінник, онук Лесиної сестри Оксани </a:t>
            </a:r>
            <a:r>
              <a:rPr lang="uk-UA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Косач-Шимановської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а в США мешкає Ольга </a:t>
            </a:r>
            <a:r>
              <a:rPr lang="uk-UA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Лютон-Петрова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– онука Лесиної сестри </a:t>
            </a:r>
            <a:r>
              <a:rPr lang="uk-UA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Ізидори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Косач-Борисової.</a:t>
            </a:r>
            <a:endParaRPr lang="uk-UA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5003322"/>
            <a:ext cx="7029472" cy="1371600"/>
          </a:xfrm>
        </p:spPr>
        <p:txBody>
          <a:bodyPr/>
          <a:lstStyle/>
          <a:p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Сором </a:t>
            </a:r>
            <a:r>
              <a:rPr lang="ru-RU" sz="24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мовчки</a:t>
            </a: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гинути</a:t>
            </a: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страждати</a:t>
            </a: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Як </a:t>
            </a:r>
            <a:r>
              <a:rPr lang="ru-RU" sz="24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маєм</a:t>
            </a: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 руках </a:t>
            </a:r>
            <a:r>
              <a:rPr lang="ru-RU" sz="24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хоч</a:t>
            </a: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заржавілий</a:t>
            </a: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меч.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Леся </a:t>
            </a:r>
            <a:r>
              <a:rPr lang="ru-RU" sz="24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Українка</a:t>
            </a:r>
            <a:endParaRPr lang="uk-UA" sz="2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71604" y="3124200"/>
            <a:ext cx="7286676" cy="1894362"/>
          </a:xfrm>
        </p:spPr>
        <p:txBody>
          <a:bodyPr>
            <a:normAutofit fontScale="90000"/>
          </a:bodyPr>
          <a:lstStyle/>
          <a:p>
            <a:pPr algn="just"/>
            <a:r>
              <a:rPr lang="uk-UA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Луцьку, біля В’їзної вежі замку </a:t>
            </a:r>
            <a:r>
              <a:rPr lang="uk-UA" sz="3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Любарта</a:t>
            </a:r>
            <a:r>
              <a:rPr lang="uk-UA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є дерево, яке іменують Лесиним ясеном. Воно одне з найстаріших дерев міста. Вважається, що саме під ним мала Леся написала свого першого вірша. Нині ж у місті вирішується проблема з деревом, адже воно аварійне й може впасти, зашкодивши перехожим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24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Одвага</a:t>
            </a: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наша – меч, </a:t>
            </a:r>
            <a:r>
              <a:rPr lang="ru-RU" sz="24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политий</a:t>
            </a: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кров'ю</a:t>
            </a: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Леся </a:t>
            </a:r>
            <a:r>
              <a:rPr lang="ru-RU" sz="24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Українка</a:t>
            </a:r>
            <a:r>
              <a:rPr lang="ru-RU" dirty="0" smtClean="0"/>
              <a:t/>
            </a:r>
            <a:br>
              <a:rPr lang="ru-RU" dirty="0" smtClean="0"/>
            </a:br>
            <a:endParaRPr lang="uk-UA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71604" y="2357430"/>
            <a:ext cx="7072362" cy="1894362"/>
          </a:xfrm>
        </p:spPr>
        <p:txBody>
          <a:bodyPr>
            <a:normAutofit fontScale="90000"/>
          </a:bodyPr>
          <a:lstStyle/>
          <a:p>
            <a:pPr algn="just"/>
            <a:r>
              <a:rPr lang="uk-UA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останні роки життя очі Лесі змінили свій колір. Вони з </a:t>
            </a:r>
            <a:r>
              <a:rPr lang="uk-UA" sz="3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темно–сірих</a:t>
            </a:r>
            <a:r>
              <a:rPr lang="uk-UA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стали </a:t>
            </a:r>
            <a:r>
              <a:rPr lang="uk-UA" sz="3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насичено–блакитними</a:t>
            </a:r>
            <a:r>
              <a:rPr lang="uk-UA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Це дуже дивувало знайомих поетеси. Про цей маловідомий факт згадує у листах її мати Олена Пчілка, яка була з дочкою до її останніх хвилин.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3108" y="4572008"/>
            <a:ext cx="6172200" cy="1371600"/>
          </a:xfrm>
        </p:spPr>
        <p:txBody>
          <a:bodyPr>
            <a:noAutofit/>
          </a:bodyPr>
          <a:lstStyle/>
          <a:p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поет, </a:t>
            </a:r>
            <a:r>
              <a:rPr lang="ru-RU" sz="20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хто</a:t>
            </a: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забуває</a:t>
            </a: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 </a:t>
            </a:r>
            <a:r>
              <a:rPr lang="ru-RU" sz="20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страшні</a:t>
            </a: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народні</a:t>
            </a: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рани,</a:t>
            </a:r>
            <a:b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собі</a:t>
            </a: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вільні</a:t>
            </a: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руки</a:t>
            </a:r>
            <a:b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Золоті</a:t>
            </a: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надіть</a:t>
            </a: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кайдани</a:t>
            </a: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Леся </a:t>
            </a:r>
            <a:r>
              <a:rPr lang="ru-RU" sz="20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Українка</a:t>
            </a: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uk-UA" sz="20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 descr="Презентація &quot;До 150-річчя від дня народження Лесі Українки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9460" name="AutoShape 4" descr="Презентація &quot;До 150-річчя від дня народження Лесі Українки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9462" name="Picture 6" descr="Люди,як зорі,полишають свій слід у свідомості майбутніх поколінь,особливо люди талановиті. Мовби крізь серпанок легендарності проступає до нас обра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428604"/>
            <a:ext cx="8631267" cy="5715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Не плямив поцілунок мій зроду квіток, Чи то пишні були туберози, Чи квітки, що зродив найпростіший садок, Чи до краю вразливі мімози. Гордо палала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0"/>
            <a:ext cx="8631267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28860" y="3857628"/>
            <a:ext cx="6172200" cy="1894362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Підготувала викладач української мови і літератури Івано-Франківського професійного політехнічного ліцею, </a:t>
            </a:r>
            <a:b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Цапар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Богдана  Олексіївна.</a:t>
            </a:r>
            <a:b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Дякую за увагу!</a:t>
            </a:r>
            <a:endParaRPr lang="uk-UA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85852" y="428604"/>
            <a:ext cx="7429552" cy="4518520"/>
          </a:xfrm>
        </p:spPr>
        <p:txBody>
          <a:bodyPr>
            <a:normAutofit/>
          </a:bodyPr>
          <a:lstStyle/>
          <a:p>
            <a:pPr algn="just"/>
            <a:r>
              <a:rPr lang="uk-UA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Творчість Лариси Петрівни Косач-Квітки найбільш ретельно досліджували Оксана Забужко та Соломія Павличко. </a:t>
            </a:r>
            <a:r>
              <a:rPr lang="uk-UA" sz="27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Науковиці</a:t>
            </a:r>
            <a:r>
              <a:rPr lang="uk-UA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певні: на загал лише зрідка потрапляють поодинокі факти, без яких немає Лесі України ані як письменниці, ані як особистості.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786050" y="4714884"/>
            <a:ext cx="55007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Хто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зрікся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всього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, а себе не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зрікся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, –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любить той.</a:t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                                </a:t>
            </a:r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Леся Українка</a:t>
            </a:r>
            <a:endParaRPr lang="uk-UA" sz="2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728" y="1571612"/>
            <a:ext cx="7215238" cy="2857520"/>
          </a:xfrm>
        </p:spPr>
        <p:txBody>
          <a:bodyPr>
            <a:normAutofit fontScale="90000"/>
          </a:bodyPr>
          <a:lstStyle/>
          <a:p>
            <a:pPr algn="just"/>
            <a:r>
              <a:rPr lang="uk-UA" b="0" dirty="0" smtClean="0"/>
              <a:t/>
            </a:r>
            <a:br>
              <a:rPr lang="uk-UA" b="0" dirty="0" smtClean="0"/>
            </a:br>
            <a:r>
              <a:rPr lang="uk-UA" b="0" dirty="0" smtClean="0"/>
              <a:t/>
            </a:r>
            <a:br>
              <a:rPr lang="uk-UA" b="0" dirty="0" smtClean="0"/>
            </a:br>
            <a:r>
              <a:rPr lang="uk-UA" b="0" dirty="0" smtClean="0"/>
              <a:t/>
            </a:r>
            <a:br>
              <a:rPr lang="uk-UA" b="0" dirty="0" smtClean="0"/>
            </a:br>
            <a:r>
              <a:rPr lang="uk-UA" b="0" dirty="0" smtClean="0"/>
              <a:t/>
            </a:r>
            <a:br>
              <a:rPr lang="uk-UA" b="0" dirty="0" smtClean="0"/>
            </a:br>
            <a:r>
              <a:rPr lang="uk-UA" b="0" dirty="0" smtClean="0"/>
              <a:t/>
            </a:r>
            <a:br>
              <a:rPr lang="uk-UA" b="0" dirty="0" smtClean="0"/>
            </a:br>
            <a:r>
              <a:rPr lang="uk-UA" b="0" dirty="0" smtClean="0"/>
              <a:t/>
            </a:r>
            <a:br>
              <a:rPr lang="uk-UA" b="0" dirty="0" smtClean="0"/>
            </a:br>
            <a:r>
              <a:rPr lang="uk-UA" b="0" dirty="0" smtClean="0"/>
              <a:t/>
            </a:r>
            <a:br>
              <a:rPr lang="uk-UA" b="0" dirty="0" smtClean="0"/>
            </a:br>
            <a:r>
              <a:rPr lang="uk-UA" b="0" dirty="0" smtClean="0"/>
              <a:t/>
            </a:r>
            <a:br>
              <a:rPr lang="uk-UA" b="0" dirty="0" smtClean="0"/>
            </a:br>
            <a:r>
              <a:rPr lang="uk-UA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Леся Українка ввела в українську мову такі слова, як «напровесні» та «промінь». А Олена Пчілка, мати Лесі, дала життя слову «мистецтво». З її легкої руки в нашій мові прижилися також «переможець», «палкий» та інші слова.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5984" y="4357694"/>
            <a:ext cx="6172200" cy="137160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70000"/>
              </a:lnSpc>
            </a:pPr>
            <a:r>
              <a:rPr lang="ru-RU" sz="9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Як </a:t>
            </a:r>
            <a:r>
              <a:rPr lang="ru-RU" sz="96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9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бути, </a:t>
            </a:r>
            <a:r>
              <a:rPr lang="ru-RU" sz="96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sz="9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тіла</a:t>
            </a:r>
            <a:r>
              <a:rPr lang="ru-RU" sz="9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ходили </a:t>
            </a:r>
            <a:r>
              <a:rPr lang="ru-RU" sz="96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вкупі</a:t>
            </a:r>
            <a:r>
              <a:rPr lang="ru-RU" sz="9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96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але</a:t>
            </a:r>
            <a:r>
              <a:rPr lang="ru-RU" sz="9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душі</a:t>
            </a:r>
            <a:r>
              <a:rPr lang="ru-RU" sz="9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двома</a:t>
            </a:r>
            <a:r>
              <a:rPr lang="ru-RU" sz="9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шляхами </a:t>
            </a:r>
            <a:r>
              <a:rPr lang="ru-RU" sz="96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9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врозтіч</a:t>
            </a:r>
            <a:r>
              <a:rPr lang="ru-RU" sz="9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ru-RU" sz="96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9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Леся </a:t>
            </a:r>
            <a:r>
              <a:rPr lang="ru-RU" sz="96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Українка</a:t>
            </a:r>
            <a:endParaRPr lang="ru-RU" sz="96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</a:t>
            </a:r>
            <a:endParaRPr lang="uk-UA" sz="2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43042" y="2428868"/>
            <a:ext cx="7000924" cy="2108676"/>
          </a:xfrm>
        </p:spPr>
        <p:txBody>
          <a:bodyPr>
            <a:normAutofit fontScale="90000"/>
          </a:bodyPr>
          <a:lstStyle/>
          <a:p>
            <a:pPr algn="just"/>
            <a:r>
              <a:rPr lang="uk-UA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Перші стосунки з чоловіком в Лесі Українки відбулися, коли їй було 15 років. Із Максимом </a:t>
            </a:r>
            <a:r>
              <a:rPr lang="uk-UA" sz="3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Славинським</a:t>
            </a:r>
            <a:r>
              <a:rPr lang="uk-UA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який вже був повнолітнім, вони разом перекладали Гейне (слово єднає). Проте пізніше Максима заарештують за кордоном і замучать до смерті у в’язниці чекісти.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28794" y="5003322"/>
            <a:ext cx="6858048" cy="1371600"/>
          </a:xfrm>
        </p:spPr>
        <p:txBody>
          <a:bodyPr>
            <a:normAutofit fontScale="92500" lnSpcReduction="20000"/>
          </a:bodyPr>
          <a:lstStyle/>
          <a:p>
            <a:r>
              <a:rPr lang="ru-RU" sz="24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Кохання</a:t>
            </a: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як вода: плавке та бистре, рве, </a:t>
            </a:r>
            <a:r>
              <a:rPr lang="ru-RU" sz="24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грає</a:t>
            </a: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пестить</a:t>
            </a: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затягає</a:t>
            </a: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топить. Де пал – </a:t>
            </a:r>
            <a:r>
              <a:rPr lang="ru-RU" sz="24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воно</a:t>
            </a: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кипить</a:t>
            </a: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4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стріне</a:t>
            </a: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холод – </a:t>
            </a:r>
            <a:r>
              <a:rPr lang="ru-RU" sz="24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стає</a:t>
            </a: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мов</a:t>
            </a: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камінь</a:t>
            </a: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Леся </a:t>
            </a:r>
            <a:r>
              <a:rPr lang="ru-RU" sz="24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Українка</a:t>
            </a:r>
            <a:endParaRPr lang="ru-RU" sz="24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4429132"/>
            <a:ext cx="8029588" cy="1894362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26-ть вона </a:t>
            </a:r>
            <a:r>
              <a:rPr lang="ru-RU" sz="27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познайомилася</a:t>
            </a: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другом по </a:t>
            </a:r>
            <a:r>
              <a:rPr lang="ru-RU" sz="27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хворобливому</a:t>
            </a: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нещастю</a:t>
            </a: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7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Сергієм</a:t>
            </a: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Мержинським</a:t>
            </a:r>
            <a:r>
              <a:rPr lang="uk-UA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7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болі</a:t>
            </a: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7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кістках</a:t>
            </a: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нирках</a:t>
            </a: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7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тяжкий стан </a:t>
            </a:r>
            <a:r>
              <a:rPr lang="ru-RU" sz="27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поєднали</a:t>
            </a: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молодих</a:t>
            </a: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людей у </a:t>
            </a:r>
            <a:r>
              <a:rPr lang="ru-RU" sz="27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спільному</a:t>
            </a: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горі</a:t>
            </a: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Леся </a:t>
            </a:r>
            <a:r>
              <a:rPr lang="ru-RU" sz="27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доглядала</a:t>
            </a: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хворого. </a:t>
            </a:r>
            <a:r>
              <a:rPr lang="ru-RU" sz="27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Сергій</a:t>
            </a: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помер у </a:t>
            </a:r>
            <a:r>
              <a:rPr lang="ru-RU" sz="27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дівчини</a:t>
            </a: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 руках, </a:t>
            </a:r>
            <a:r>
              <a:rPr lang="ru-RU" sz="27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чого</a:t>
            </a: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вона до </a:t>
            </a:r>
            <a:r>
              <a:rPr lang="ru-RU" sz="27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самої</a:t>
            </a: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смерті</a:t>
            </a: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7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знімала</a:t>
            </a: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траурної</a:t>
            </a: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одежі</a:t>
            </a: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7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незважаючи</a:t>
            </a: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7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офіційне</a:t>
            </a: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подальше </a:t>
            </a:r>
            <a:r>
              <a:rPr lang="ru-RU" sz="27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заміжжя</a:t>
            </a: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І </a:t>
            </a:r>
            <a:r>
              <a:rPr lang="ru-RU" sz="27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хоча</a:t>
            </a: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Леся </a:t>
            </a:r>
            <a:r>
              <a:rPr lang="ru-RU" sz="27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була</a:t>
            </a: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біля</a:t>
            </a: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смертного ложа, </a:t>
            </a:r>
            <a:r>
              <a:rPr lang="ru-RU" sz="27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Мержинський</a:t>
            </a: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7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кохав</a:t>
            </a: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У </a:t>
            </a:r>
            <a:r>
              <a:rPr lang="ru-RU" sz="27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свій</a:t>
            </a: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останній</a:t>
            </a: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день при </a:t>
            </a:r>
            <a:r>
              <a:rPr lang="ru-RU" sz="27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пам’яті</a:t>
            </a: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попросив Лесю </a:t>
            </a:r>
            <a:r>
              <a:rPr lang="ru-RU" sz="27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записати</a:t>
            </a: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прощальний</a:t>
            </a: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лист до </a:t>
            </a:r>
            <a:r>
              <a:rPr lang="ru-RU" sz="27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іншої</a:t>
            </a: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жінки</a:t>
            </a: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7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насправді</a:t>
            </a: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була</a:t>
            </a: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7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серці</a:t>
            </a: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усе </a:t>
            </a:r>
            <a:r>
              <a:rPr lang="ru-RU" sz="27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uk-UA" dirty="0"/>
          </a:p>
        </p:txBody>
      </p:sp>
      <p:sp>
        <p:nvSpPr>
          <p:cNvPr id="14338" name="AutoShape 2" descr="Презентація на тему: &quot;Утвердження духовної цінності, почуття любові у  віршах інтимної лірики «Все, все покинуть, до тебе полинуть…», «Уста  говорять: «Він навіки згинув!..»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4340" name="AutoShape 4" descr="Презентація на тему: &quot;Утвердження духовної цінності, почуття любові у  віршах інтимної лірики «Все, все покинуть, до тебе полинуть…», «Уста  говорять: «Він навіки згинув!..»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4342" name="AutoShape 6" descr="Презентація на тему: &quot;Утвердження духовної цінності, почуття любові у  віршах інтимної лірики «Все, все покинуть, до тебе полинуть…», «Уста  говорять: «Він навіки згинув!..»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4344" name="AutoShape 8" descr="Презентація на тему: &quot;Утвердження духовної цінності, почуття любові у  віршах інтимної лірики «Все, все покинуть, до тебе полинуть…», «Уста  говорять: «Він навіки згинув!..»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4346" name="AutoShape 10" descr="Презентація на тему: &quot;Утвердження духовної цінності, почуття любові у  віршах інтимної лірики «Все, все покинуть, до тебе полинуть…», «Уста  говорять: «Він навіки згинув!..»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0166" y="3124200"/>
            <a:ext cx="7215238" cy="1894362"/>
          </a:xfrm>
        </p:spPr>
        <p:txBody>
          <a:bodyPr>
            <a:normAutofit fontScale="90000"/>
          </a:bodyPr>
          <a:lstStyle/>
          <a:p>
            <a:pPr algn="just"/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10-річному віці після операції з видалення вражених хворобою кісток, її обидві руки та одну ногу зафіксували у гіпс. Вільною залишалася лише одна нога, пальцями ступні якої вона навчилася грати на фортепіано. Зараз її рояль знаходиться у музеї села </a:t>
            </a:r>
            <a:r>
              <a:rPr lang="uk-UA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Колодяжне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що у Ковельському районі Волинської області</a:t>
            </a:r>
            <a:r>
              <a:rPr lang="uk-UA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57356" y="4786322"/>
            <a:ext cx="6600844" cy="1588600"/>
          </a:xfrm>
        </p:spPr>
        <p:txBody>
          <a:bodyPr>
            <a:normAutofit lnSpcReduction="10000"/>
          </a:bodyPr>
          <a:lstStyle/>
          <a:p>
            <a:r>
              <a:rPr lang="ru-RU" sz="24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Малоросійство</a:t>
            </a: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4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політика</a:t>
            </a: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навіть</a:t>
            </a: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тактика, </a:t>
            </a:r>
            <a:r>
              <a:rPr lang="ru-RU" sz="24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лише</a:t>
            </a: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завжди</a:t>
            </a: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апріорна</a:t>
            </a: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тотальна </a:t>
            </a:r>
            <a:r>
              <a:rPr lang="ru-RU" sz="24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капітуляція</a:t>
            </a: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Леся </a:t>
            </a:r>
            <a:r>
              <a:rPr lang="ru-RU" sz="24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Українка</a:t>
            </a: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uk-UA" sz="2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4414" y="428604"/>
            <a:ext cx="7243786" cy="4589958"/>
          </a:xfrm>
        </p:spPr>
        <p:txBody>
          <a:bodyPr/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85918" y="5003322"/>
            <a:ext cx="7000924" cy="1371600"/>
          </a:xfrm>
        </p:spPr>
        <p:txBody>
          <a:bodyPr>
            <a:normAutofit/>
          </a:bodyPr>
          <a:lstStyle/>
          <a:p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Святковий </a:t>
            </a:r>
            <a:r>
              <a:rPr lang="uk-UA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дудл</a:t>
            </a: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від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Google (145 </a:t>
            </a: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років від дня народження Лесі Українки)</a:t>
            </a:r>
            <a:endParaRPr lang="uk-UA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C:\Users\User\Downloads\lesya-ukrainkas-145th-birthday-5183656366702592-hp2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85728"/>
            <a:ext cx="8072494" cy="41434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1538" y="3124200"/>
            <a:ext cx="7786742" cy="1894362"/>
          </a:xfrm>
        </p:spPr>
        <p:txBody>
          <a:bodyPr>
            <a:normAutofit fontScale="90000"/>
          </a:bodyPr>
          <a:lstStyle/>
          <a:p>
            <a:pPr algn="just"/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Офіційний чоловік Климент Квітка був молодшим від Лесі на 9 років, хворів туберкульозом, не мав статків. Лесині батьки не сприйняли такого союзу, однак письменниця зреклася їхньої фінансової допомоги і вийшла заміж за Климента. Парубок поступово почав продавати усе, що нажив: від меблів до книжок, аби оплатити лікування дружини. Після смерті поетеси Климент прожив ще 40 років.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85918" y="5003322"/>
            <a:ext cx="6672282" cy="1371600"/>
          </a:xfrm>
        </p:spPr>
        <p:txBody>
          <a:bodyPr>
            <a:normAutofit fontScale="92500" lnSpcReduction="20000"/>
          </a:bodyPr>
          <a:lstStyle/>
          <a:p>
            <a:r>
              <a:rPr lang="ru-RU" sz="2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Будь проклята кров </a:t>
            </a:r>
            <a:r>
              <a:rPr lang="ru-RU" sz="26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ледача</a:t>
            </a:r>
            <a:r>
              <a:rPr lang="ru-RU" sz="2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не за </a:t>
            </a:r>
            <a:r>
              <a:rPr lang="ru-RU" sz="26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рідний</a:t>
            </a:r>
            <a:r>
              <a:rPr lang="ru-RU" sz="2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край пролита.</a:t>
            </a:r>
          </a:p>
          <a:p>
            <a:r>
              <a:rPr lang="ru-RU" sz="2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Леся </a:t>
            </a:r>
            <a:r>
              <a:rPr lang="ru-RU" sz="26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Українка</a:t>
            </a:r>
            <a:r>
              <a:rPr lang="ru-RU" dirty="0" smtClean="0"/>
              <a:t/>
            </a:r>
            <a:br>
              <a:rPr lang="ru-RU" dirty="0" smtClean="0"/>
            </a:br>
            <a:endParaRPr lang="uk-UA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71604" y="1571612"/>
            <a:ext cx="7072362" cy="2571768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Климент</a:t>
            </a: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Квітка</a:t>
            </a: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зберіг</a:t>
            </a: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записи, на </a:t>
            </a:r>
            <a:r>
              <a:rPr lang="ru-RU" sz="3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почути</a:t>
            </a: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голос </a:t>
            </a:r>
            <a:r>
              <a:rPr lang="ru-RU" sz="3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поетеси</a:t>
            </a: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Вони </a:t>
            </a:r>
            <a:r>
              <a:rPr lang="ru-RU" sz="3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дійшли</a:t>
            </a: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до наших </a:t>
            </a:r>
            <a:r>
              <a:rPr lang="ru-RU" sz="3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днів</a:t>
            </a: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честь </a:t>
            </a:r>
            <a:r>
              <a:rPr lang="ru-RU" sz="3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Лесі</a:t>
            </a: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Українки</a:t>
            </a: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названо </a:t>
            </a:r>
            <a:r>
              <a:rPr lang="ru-RU" sz="3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астероїд</a:t>
            </a: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№2616.</a:t>
            </a:r>
            <a:r>
              <a:rPr lang="ru-RU" dirty="0" smtClean="0"/>
              <a:t/>
            </a:r>
            <a:br>
              <a:rPr lang="ru-RU" dirty="0" smtClean="0"/>
            </a:b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71604" y="5003322"/>
            <a:ext cx="7143800" cy="1371600"/>
          </a:xfrm>
        </p:spPr>
        <p:txBody>
          <a:bodyPr>
            <a:normAutofit fontScale="92500" lnSpcReduction="20000"/>
          </a:bodyPr>
          <a:lstStyle/>
          <a:p>
            <a:r>
              <a:rPr lang="ru-RU" sz="26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Терпіть</a:t>
            </a:r>
            <a:r>
              <a:rPr lang="ru-RU" sz="2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кайдани</a:t>
            </a:r>
            <a:r>
              <a:rPr lang="ru-RU" sz="2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то </a:t>
            </a:r>
            <a:r>
              <a:rPr lang="ru-RU" sz="26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всесвітський</a:t>
            </a:r>
            <a:r>
              <a:rPr lang="ru-RU" sz="2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сором, </a:t>
            </a:r>
            <a:r>
              <a:rPr lang="ru-RU" sz="26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забуть</a:t>
            </a:r>
            <a:r>
              <a:rPr lang="ru-RU" sz="2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не </a:t>
            </a:r>
            <a:r>
              <a:rPr lang="ru-RU" sz="26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розбивши</a:t>
            </a:r>
            <a:r>
              <a:rPr lang="ru-RU" sz="2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– </a:t>
            </a:r>
            <a:r>
              <a:rPr lang="ru-RU" sz="26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гірший</a:t>
            </a:r>
            <a:r>
              <a:rPr lang="ru-RU" sz="2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стид</a:t>
            </a:r>
            <a:r>
              <a:rPr lang="ru-RU" sz="2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Леся </a:t>
            </a:r>
            <a:r>
              <a:rPr lang="ru-RU" sz="24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Українка</a:t>
            </a:r>
            <a:endParaRPr lang="ru-RU" sz="24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0" dirty="0" smtClean="0"/>
              <a:t>***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406</TotalTime>
  <Words>589</Words>
  <Application>Microsoft Office PowerPoint</Application>
  <PresentationFormat>Экран (4:3)</PresentationFormat>
  <Paragraphs>33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Эркер</vt:lpstr>
      <vt:lpstr>Слайд 1</vt:lpstr>
      <vt:lpstr>Творчість Лариси Петрівни Косач-Квітки найбільш ретельно досліджували Оксана Забужко та Соломія Павличко. Науковиці певні: на загал лише зрідка потрапляють поодинокі факти, без яких немає Лесі України ані як письменниці, ані як особистості.  </vt:lpstr>
      <vt:lpstr>        Леся Українка ввела в українську мову такі слова, як «напровесні» та «промінь». А Олена Пчілка, мати Лесі, дала життя слову «мистецтво». З її легкої руки в нашій мові прижилися також «переможець», «палкий» та інші слова.  </vt:lpstr>
      <vt:lpstr>Перші стосунки з чоловіком в Лесі Українки відбулися, коли їй було 15 років. Із Максимом Славинським, який вже був повнолітнім, вони разом перекладали Гейне (слово єднає). Проте пізніше Максима заарештують за кордоном і замучать до смерті у в’язниці чекісти.  </vt:lpstr>
      <vt:lpstr>У 26-ть вона познайомилася з другом по хворобливому нещастю – Сергієм Мержинським. Її болі в кістках і нирках та його тяжкий стан поєднали молодих людей у спільному горі: Леся доглядала хворого. Сергій помер у дівчини на руках, після чого вона до самої смерті не знімала траурної одежі, незважаючи на офіційне подальше заміжжя. І хоча Леся була біля його смертного ложа, Мержинський не кохав її. У свій останній день при пам’яті він попросив Лесю записати прощальний лист до іншої жінки, що насправді була в його серці усе життя.  </vt:lpstr>
      <vt:lpstr>У 10-річному віці після операції з видалення вражених хворобою кісток, її обидві руки та одну ногу зафіксували у гіпс. Вільною залишалася лише одна нога, пальцями ступні якої вона навчилася грати на фортепіано. Зараз її рояль знаходиться у музеї села Колодяжне, що у Ковельському районі Волинської області. </vt:lpstr>
      <vt:lpstr>  </vt:lpstr>
      <vt:lpstr>Офіційний чоловік Климент Квітка був молодшим від Лесі на 9 років, хворів туберкульозом, не мав статків. Лесині батьки не сприйняли такого союзу, однак письменниця зреклася їхньої фінансової допомоги і вийшла заміж за Климента. Парубок поступово почав продавати усе, що нажив: від меблів до книжок, аби оплатити лікування дружини. Після смерті поетеси Климент прожив ще 40 років. </vt:lpstr>
      <vt:lpstr>    Климент Квітка зберіг записи, на яких можна почути голос поетеси. Вони дійшли до наших днів.   На честь Лесі Українки названо астероїд №2616. </vt:lpstr>
      <vt:lpstr>Зараз в Україні не залишилось жодного нащадка Лесі Українки. У Швейцарії проживає Роберто Гааб – внучатий племінник, онук Лесиної сестри Оксани Косач-Шимановської, а в США мешкає Ольга Лютон-Петрова – онука Лесиної сестри Ізидори Косач-Борисової.</vt:lpstr>
      <vt:lpstr>У Луцьку, біля В’їзної вежі замку Любарта, є дерево, яке іменують Лесиним ясеном. Воно одне з найстаріших дерев міста. Вважається, що саме під ним мала Леся написала свого першого вірша. Нині ж у місті вирішується проблема з деревом, адже воно аварійне й може впасти, зашкодивши перехожим  </vt:lpstr>
      <vt:lpstr>В останні роки життя очі Лесі змінили свій колір. Вони з темно–сірих стали насичено–блакитними. Це дуже дивувало знайомих поетеси. Про цей маловідомий факт згадує у листах її мати Олена Пчілка, яка була з дочкою до її останніх хвилин. </vt:lpstr>
      <vt:lpstr>Слайд 13</vt:lpstr>
      <vt:lpstr>Слайд 14</vt:lpstr>
      <vt:lpstr>Підготувала викладач української мови і літератури Івано-Франківського професійного політехнічного ліцею,  Цапар Богдана  Олексіївна.   Дякую за увагу!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30</cp:revision>
  <dcterms:created xsi:type="dcterms:W3CDTF">2018-03-11T17:33:18Z</dcterms:created>
  <dcterms:modified xsi:type="dcterms:W3CDTF">2021-02-24T18:17:44Z</dcterms:modified>
</cp:coreProperties>
</file>